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3"/>
  </p:notesMasterIdLst>
  <p:handoutMasterIdLst>
    <p:handoutMasterId r:id="rId34"/>
  </p:handoutMasterIdLst>
  <p:sldIdLst>
    <p:sldId id="541" r:id="rId21"/>
    <p:sldId id="398" r:id="rId22"/>
    <p:sldId id="352" r:id="rId23"/>
    <p:sldId id="306" r:id="rId24"/>
    <p:sldId id="3621" r:id="rId25"/>
    <p:sldId id="3635" r:id="rId26"/>
    <p:sldId id="3634" r:id="rId27"/>
    <p:sldId id="3622" r:id="rId28"/>
    <p:sldId id="3623" r:id="rId29"/>
    <p:sldId id="3624" r:id="rId30"/>
    <p:sldId id="500" r:id="rId31"/>
    <p:sldId id="363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541"/>
            <p14:sldId id="398"/>
            <p14:sldId id="352"/>
            <p14:sldId id="306"/>
            <p14:sldId id="3621"/>
            <p14:sldId id="3635"/>
            <p14:sldId id="3634"/>
            <p14:sldId id="3622"/>
            <p14:sldId id="3623"/>
            <p14:sldId id="3624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49AE2-FD5E-5A40-9D6A-7B54DE36E839}" v="16" dt="2019-01-14T17:04:13.228"/>
    <p1510:client id="{B0664B72-CB81-8242-874D-4498A81A0C45}" v="2" dt="2019-01-14T17:08:12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77" autoAdjust="0"/>
  </p:normalViewPr>
  <p:slideViewPr>
    <p:cSldViewPr snapToGrid="0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microsoft.com/office/2016/11/relationships/changesInfo" Target="changesInfos/changesInfo1.xml"/><Relationship Id="rId21" Type="http://schemas.openxmlformats.org/officeDocument/2006/relationships/slide" Target="slides/slide1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o Filicetti" userId="42c58076-3b3e-44cb-9b4c-b1f6029317d1" providerId="ADAL" clId="{97249AE2-FD5E-5A40-9D6A-7B54DE36E839}"/>
    <pc:docChg chg="custSel addSld delSld modSld sldOrd modSection">
      <pc:chgData name="Gino Filicetti" userId="42c58076-3b3e-44cb-9b4c-b1f6029317d1" providerId="ADAL" clId="{97249AE2-FD5E-5A40-9D6A-7B54DE36E839}" dt="2019-01-14T17:04:13.228" v="436"/>
      <pc:docMkLst>
        <pc:docMk/>
      </pc:docMkLst>
      <pc:sldChg chg="delSp modSp">
        <pc:chgData name="Gino Filicetti" userId="42c58076-3b3e-44cb-9b4c-b1f6029317d1" providerId="ADAL" clId="{97249AE2-FD5E-5A40-9D6A-7B54DE36E839}" dt="2019-01-14T16:42:50.195" v="282" actId="20577"/>
        <pc:sldMkLst>
          <pc:docMk/>
          <pc:sldMk cId="1782923223" sldId="381"/>
        </pc:sldMkLst>
        <pc:spChg chg="mod">
          <ac:chgData name="Gino Filicetti" userId="42c58076-3b3e-44cb-9b4c-b1f6029317d1" providerId="ADAL" clId="{97249AE2-FD5E-5A40-9D6A-7B54DE36E839}" dt="2019-01-14T16:35:11.930" v="36" actId="20577"/>
          <ac:spMkLst>
            <pc:docMk/>
            <pc:sldMk cId="1782923223" sldId="381"/>
            <ac:spMk id="7" creationId="{BAFCAE5A-9CD9-4174-B276-7602652603E4}"/>
          </ac:spMkLst>
        </pc:spChg>
        <pc:spChg chg="mod">
          <ac:chgData name="Gino Filicetti" userId="42c58076-3b3e-44cb-9b4c-b1f6029317d1" providerId="ADAL" clId="{97249AE2-FD5E-5A40-9D6A-7B54DE36E839}" dt="2019-01-14T16:35:53.375" v="94" actId="20577"/>
          <ac:spMkLst>
            <pc:docMk/>
            <pc:sldMk cId="1782923223" sldId="381"/>
            <ac:spMk id="8" creationId="{70BC1254-1437-412B-A0C4-F2AEC941EDA1}"/>
          </ac:spMkLst>
        </pc:spChg>
        <pc:spChg chg="mod">
          <ac:chgData name="Gino Filicetti" userId="42c58076-3b3e-44cb-9b4c-b1f6029317d1" providerId="ADAL" clId="{97249AE2-FD5E-5A40-9D6A-7B54DE36E839}" dt="2019-01-14T16:42:50.195" v="282" actId="20577"/>
          <ac:spMkLst>
            <pc:docMk/>
            <pc:sldMk cId="1782923223" sldId="381"/>
            <ac:spMk id="10" creationId="{9DB0AC3D-16B1-43FA-A495-5853A4B7BC97}"/>
          </ac:spMkLst>
        </pc:spChg>
        <pc:spChg chg="mod">
          <ac:chgData name="Gino Filicetti" userId="42c58076-3b3e-44cb-9b4c-b1f6029317d1" providerId="ADAL" clId="{97249AE2-FD5E-5A40-9D6A-7B54DE36E839}" dt="2019-01-14T16:35:37.373" v="51" actId="20577"/>
          <ac:spMkLst>
            <pc:docMk/>
            <pc:sldMk cId="1782923223" sldId="381"/>
            <ac:spMk id="11" creationId="{730D2516-AE11-40C5-8311-507F9FCBAB3B}"/>
          </ac:spMkLst>
        </pc:spChg>
        <pc:spChg chg="del">
          <ac:chgData name="Gino Filicetti" userId="42c58076-3b3e-44cb-9b4c-b1f6029317d1" providerId="ADAL" clId="{97249AE2-FD5E-5A40-9D6A-7B54DE36E839}" dt="2019-01-14T16:36:20.911" v="144" actId="478"/>
          <ac:spMkLst>
            <pc:docMk/>
            <pc:sldMk cId="1782923223" sldId="381"/>
            <ac:spMk id="12" creationId="{0902D50E-4F75-47DC-9A0F-870301FF0B3E}"/>
          </ac:spMkLst>
        </pc:spChg>
        <pc:spChg chg="mod">
          <ac:chgData name="Gino Filicetti" userId="42c58076-3b3e-44cb-9b4c-b1f6029317d1" providerId="ADAL" clId="{97249AE2-FD5E-5A40-9D6A-7B54DE36E839}" dt="2019-01-14T16:36:00.239" v="118" actId="20577"/>
          <ac:spMkLst>
            <pc:docMk/>
            <pc:sldMk cId="1782923223" sldId="381"/>
            <ac:spMk id="13" creationId="{533E6C56-6457-40E0-9DF4-742824DD22A6}"/>
          </ac:spMkLst>
        </pc:spChg>
        <pc:spChg chg="del">
          <ac:chgData name="Gino Filicetti" userId="42c58076-3b3e-44cb-9b4c-b1f6029317d1" providerId="ADAL" clId="{97249AE2-FD5E-5A40-9D6A-7B54DE36E839}" dt="2019-01-14T16:36:18.644" v="143" actId="478"/>
          <ac:spMkLst>
            <pc:docMk/>
            <pc:sldMk cId="1782923223" sldId="381"/>
            <ac:spMk id="14" creationId="{3199A5A9-FE38-4D10-BE46-311EF361B674}"/>
          </ac:spMkLst>
        </pc:spChg>
        <pc:spChg chg="mod">
          <ac:chgData name="Gino Filicetti" userId="42c58076-3b3e-44cb-9b4c-b1f6029317d1" providerId="ADAL" clId="{97249AE2-FD5E-5A40-9D6A-7B54DE36E839}" dt="2019-01-14T16:35:45.409" v="68" actId="20577"/>
          <ac:spMkLst>
            <pc:docMk/>
            <pc:sldMk cId="1782923223" sldId="381"/>
            <ac:spMk id="21" creationId="{D6D478F9-A0BA-46F8-839C-FD5A30327CB6}"/>
          </ac:spMkLst>
        </pc:spChg>
        <pc:spChg chg="mod">
          <ac:chgData name="Gino Filicetti" userId="42c58076-3b3e-44cb-9b4c-b1f6029317d1" providerId="ADAL" clId="{97249AE2-FD5E-5A40-9D6A-7B54DE36E839}" dt="2019-01-14T16:36:07.975" v="142" actId="20577"/>
          <ac:spMkLst>
            <pc:docMk/>
            <pc:sldMk cId="1782923223" sldId="381"/>
            <ac:spMk id="22" creationId="{7F6FB13C-7E4B-4F65-B2AF-B2980F7F4330}"/>
          </ac:spMkLst>
        </pc:spChg>
      </pc:sldChg>
      <pc:sldChg chg="del">
        <pc:chgData name="Gino Filicetti" userId="42c58076-3b3e-44cb-9b4c-b1f6029317d1" providerId="ADAL" clId="{97249AE2-FD5E-5A40-9D6A-7B54DE36E839}" dt="2019-01-14T16:38:16.736" v="203" actId="2696"/>
        <pc:sldMkLst>
          <pc:docMk/>
          <pc:sldMk cId="555431728" sldId="520"/>
        </pc:sldMkLst>
      </pc:sldChg>
      <pc:sldChg chg="modSp">
        <pc:chgData name="Gino Filicetti" userId="42c58076-3b3e-44cb-9b4c-b1f6029317d1" providerId="ADAL" clId="{97249AE2-FD5E-5A40-9D6A-7B54DE36E839}" dt="2019-01-14T16:42:45.795" v="280" actId="27636"/>
        <pc:sldMkLst>
          <pc:docMk/>
          <pc:sldMk cId="4188521845" sldId="541"/>
        </pc:sldMkLst>
        <pc:spChg chg="mod">
          <ac:chgData name="Gino Filicetti" userId="42c58076-3b3e-44cb-9b4c-b1f6029317d1" providerId="ADAL" clId="{97249AE2-FD5E-5A40-9D6A-7B54DE36E839}" dt="2019-01-14T16:37:31.184" v="200" actId="20577"/>
          <ac:spMkLst>
            <pc:docMk/>
            <pc:sldMk cId="4188521845" sldId="541"/>
            <ac:spMk id="4" creationId="{00000000-0000-0000-0000-000000000000}"/>
          </ac:spMkLst>
        </pc:spChg>
        <pc:spChg chg="mod">
          <ac:chgData name="Gino Filicetti" userId="42c58076-3b3e-44cb-9b4c-b1f6029317d1" providerId="ADAL" clId="{97249AE2-FD5E-5A40-9D6A-7B54DE36E839}" dt="2019-01-14T16:42:45.795" v="280" actId="27636"/>
          <ac:spMkLst>
            <pc:docMk/>
            <pc:sldMk cId="4188521845" sldId="541"/>
            <ac:spMk id="6" creationId="{5C27DE31-05E3-4CB7-B516-7993717BFCC3}"/>
          </ac:spMkLst>
        </pc:spChg>
        <pc:spChg chg="mod">
          <ac:chgData name="Gino Filicetti" userId="42c58076-3b3e-44cb-9b4c-b1f6029317d1" providerId="ADAL" clId="{97249AE2-FD5E-5A40-9D6A-7B54DE36E839}" dt="2019-01-14T16:36:53.599" v="178" actId="20577"/>
          <ac:spMkLst>
            <pc:docMk/>
            <pc:sldMk cId="4188521845" sldId="541"/>
            <ac:spMk id="7" creationId="{427592CA-1E00-C142-9435-727BD0779788}"/>
          </ac:spMkLst>
        </pc:spChg>
      </pc:sldChg>
      <pc:sldChg chg="addSp delSp modSp ord">
        <pc:chgData name="Gino Filicetti" userId="42c58076-3b3e-44cb-9b4c-b1f6029317d1" providerId="ADAL" clId="{97249AE2-FD5E-5A40-9D6A-7B54DE36E839}" dt="2019-01-14T17:04:13.228" v="436"/>
        <pc:sldMkLst>
          <pc:docMk/>
          <pc:sldMk cId="875239523" sldId="3621"/>
        </pc:sldMkLst>
        <pc:spChg chg="mod">
          <ac:chgData name="Gino Filicetti" userId="42c58076-3b3e-44cb-9b4c-b1f6029317d1" providerId="ADAL" clId="{97249AE2-FD5E-5A40-9D6A-7B54DE36E839}" dt="2019-01-14T17:03:08.482" v="413" actId="20577"/>
          <ac:spMkLst>
            <pc:docMk/>
            <pc:sldMk cId="875239523" sldId="3621"/>
            <ac:spMk id="2" creationId="{F5F9A0B9-16EA-674C-9F51-93BF10956EE7}"/>
          </ac:spMkLst>
        </pc:spChg>
        <pc:spChg chg="mod">
          <ac:chgData name="Gino Filicetti" userId="42c58076-3b3e-44cb-9b4c-b1f6029317d1" providerId="ADAL" clId="{97249AE2-FD5E-5A40-9D6A-7B54DE36E839}" dt="2019-01-14T17:01:10.254" v="304" actId="20577"/>
          <ac:spMkLst>
            <pc:docMk/>
            <pc:sldMk cId="875239523" sldId="3621"/>
            <ac:spMk id="5" creationId="{0DADFA8C-24AF-3540-80D8-FFEAB44EB08A}"/>
          </ac:spMkLst>
        </pc:spChg>
        <pc:spChg chg="add mod">
          <ac:chgData name="Gino Filicetti" userId="42c58076-3b3e-44cb-9b4c-b1f6029317d1" providerId="ADAL" clId="{97249AE2-FD5E-5A40-9D6A-7B54DE36E839}" dt="2019-01-14T17:02:58.321" v="411" actId="1076"/>
          <ac:spMkLst>
            <pc:docMk/>
            <pc:sldMk cId="875239523" sldId="3621"/>
            <ac:spMk id="6" creationId="{11631938-0FCB-B446-ABD1-EAC0E85BE746}"/>
          </ac:spMkLst>
        </pc:spChg>
        <pc:spChg chg="del">
          <ac:chgData name="Gino Filicetti" userId="42c58076-3b3e-44cb-9b4c-b1f6029317d1" providerId="ADAL" clId="{97249AE2-FD5E-5A40-9D6A-7B54DE36E839}" dt="2019-01-14T16:38:21.164" v="204" actId="478"/>
          <ac:spMkLst>
            <pc:docMk/>
            <pc:sldMk cId="875239523" sldId="3621"/>
            <ac:spMk id="7" creationId="{3C7F126B-842B-0A41-9C34-F0B51DAF9DB4}"/>
          </ac:spMkLst>
        </pc:spChg>
        <pc:spChg chg="add del mod">
          <ac:chgData name="Gino Filicetti" userId="42c58076-3b3e-44cb-9b4c-b1f6029317d1" providerId="ADAL" clId="{97249AE2-FD5E-5A40-9D6A-7B54DE36E839}" dt="2019-01-14T17:03:41.630" v="429"/>
          <ac:spMkLst>
            <pc:docMk/>
            <pc:sldMk cId="875239523" sldId="3621"/>
            <ac:spMk id="8" creationId="{2CC8CABD-8E8B-2F4C-B70A-A18512DDFB44}"/>
          </ac:spMkLst>
        </pc:spChg>
      </pc:sldChg>
      <pc:sldChg chg="addSp delSp modSp">
        <pc:chgData name="Gino Filicetti" userId="42c58076-3b3e-44cb-9b4c-b1f6029317d1" providerId="ADAL" clId="{97249AE2-FD5E-5A40-9D6A-7B54DE36E839}" dt="2019-01-14T17:03:51.444" v="431" actId="1076"/>
        <pc:sldMkLst>
          <pc:docMk/>
          <pc:sldMk cId="3678274658" sldId="3622"/>
        </pc:sldMkLst>
        <pc:spChg chg="mod">
          <ac:chgData name="Gino Filicetti" userId="42c58076-3b3e-44cb-9b4c-b1f6029317d1" providerId="ADAL" clId="{97249AE2-FD5E-5A40-9D6A-7B54DE36E839}" dt="2019-01-14T16:39:55.122" v="213" actId="20577"/>
          <ac:spMkLst>
            <pc:docMk/>
            <pc:sldMk cId="3678274658" sldId="3622"/>
            <ac:spMk id="2" creationId="{F5F9A0B9-16EA-674C-9F51-93BF10956EE7}"/>
          </ac:spMkLst>
        </pc:spChg>
        <pc:spChg chg="add mod">
          <ac:chgData name="Gino Filicetti" userId="42c58076-3b3e-44cb-9b4c-b1f6029317d1" providerId="ADAL" clId="{97249AE2-FD5E-5A40-9D6A-7B54DE36E839}" dt="2019-01-14T17:03:51.444" v="431" actId="1076"/>
          <ac:spMkLst>
            <pc:docMk/>
            <pc:sldMk cId="3678274658" sldId="3622"/>
            <ac:spMk id="8" creationId="{C26A790D-F914-394A-89D2-10557D92112F}"/>
          </ac:spMkLst>
        </pc:spChg>
        <pc:spChg chg="del">
          <ac:chgData name="Gino Filicetti" userId="42c58076-3b3e-44cb-9b4c-b1f6029317d1" providerId="ADAL" clId="{97249AE2-FD5E-5A40-9D6A-7B54DE36E839}" dt="2019-01-14T16:39:31.586" v="207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addSp delSp modSp">
        <pc:chgData name="Gino Filicetti" userId="42c58076-3b3e-44cb-9b4c-b1f6029317d1" providerId="ADAL" clId="{97249AE2-FD5E-5A40-9D6A-7B54DE36E839}" dt="2019-01-14T17:03:55.817" v="432"/>
        <pc:sldMkLst>
          <pc:docMk/>
          <pc:sldMk cId="1940555578" sldId="3623"/>
        </pc:sldMkLst>
        <pc:spChg chg="mod">
          <ac:chgData name="Gino Filicetti" userId="42c58076-3b3e-44cb-9b4c-b1f6029317d1" providerId="ADAL" clId="{97249AE2-FD5E-5A40-9D6A-7B54DE36E839}" dt="2019-01-14T16:41:39.420" v="275" actId="20577"/>
          <ac:spMkLst>
            <pc:docMk/>
            <pc:sldMk cId="1940555578" sldId="3623"/>
            <ac:spMk id="2" creationId="{F5F9A0B9-16EA-674C-9F51-93BF10956EE7}"/>
          </ac:spMkLst>
        </pc:spChg>
        <pc:spChg chg="add">
          <ac:chgData name="Gino Filicetti" userId="42c58076-3b3e-44cb-9b4c-b1f6029317d1" providerId="ADAL" clId="{97249AE2-FD5E-5A40-9D6A-7B54DE36E839}" dt="2019-01-14T17:03:55.817" v="432"/>
          <ac:spMkLst>
            <pc:docMk/>
            <pc:sldMk cId="1940555578" sldId="3623"/>
            <ac:spMk id="6" creationId="{2EAD316A-D6E8-184C-928F-443489D9E196}"/>
          </ac:spMkLst>
        </pc:spChg>
        <pc:spChg chg="del">
          <ac:chgData name="Gino Filicetti" userId="42c58076-3b3e-44cb-9b4c-b1f6029317d1" providerId="ADAL" clId="{97249AE2-FD5E-5A40-9D6A-7B54DE36E839}" dt="2019-01-14T16:41:53.219" v="277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addSp delSp">
        <pc:chgData name="Gino Filicetti" userId="42c58076-3b3e-44cb-9b4c-b1f6029317d1" providerId="ADAL" clId="{97249AE2-FD5E-5A40-9D6A-7B54DE36E839}" dt="2019-01-14T17:03:58.182" v="433"/>
        <pc:sldMkLst>
          <pc:docMk/>
          <pc:sldMk cId="321641974" sldId="3624"/>
        </pc:sldMkLst>
        <pc:spChg chg="add">
          <ac:chgData name="Gino Filicetti" userId="42c58076-3b3e-44cb-9b4c-b1f6029317d1" providerId="ADAL" clId="{97249AE2-FD5E-5A40-9D6A-7B54DE36E839}" dt="2019-01-14T17:03:58.182" v="433"/>
          <ac:spMkLst>
            <pc:docMk/>
            <pc:sldMk cId="321641974" sldId="3624"/>
            <ac:spMk id="7" creationId="{472D9D88-8CA5-6A4F-BE1A-780A0D6D53BD}"/>
          </ac:spMkLst>
        </pc:spChg>
        <pc:spChg chg="del">
          <ac:chgData name="Gino Filicetti" userId="42c58076-3b3e-44cb-9b4c-b1f6029317d1" providerId="ADAL" clId="{97249AE2-FD5E-5A40-9D6A-7B54DE36E839}" dt="2019-01-14T16:41:49.733" v="276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Gino Filicetti" userId="42c58076-3b3e-44cb-9b4c-b1f6029317d1" providerId="ADAL" clId="{97249AE2-FD5E-5A40-9D6A-7B54DE36E839}" dt="2019-01-14T16:38:16.693" v="201" actId="2696"/>
        <pc:sldMkLst>
          <pc:docMk/>
          <pc:sldMk cId="3857020850" sldId="3631"/>
        </pc:sldMkLst>
      </pc:sldChg>
      <pc:sldChg chg="del">
        <pc:chgData name="Gino Filicetti" userId="42c58076-3b3e-44cb-9b4c-b1f6029317d1" providerId="ADAL" clId="{97249AE2-FD5E-5A40-9D6A-7B54DE36E839}" dt="2019-01-14T16:38:16.710" v="202" actId="2696"/>
        <pc:sldMkLst>
          <pc:docMk/>
          <pc:sldMk cId="717268266" sldId="3632"/>
        </pc:sldMkLst>
      </pc:sldChg>
      <pc:sldChg chg="addSp delSp ord">
        <pc:chgData name="Gino Filicetti" userId="42c58076-3b3e-44cb-9b4c-b1f6029317d1" providerId="ADAL" clId="{97249AE2-FD5E-5A40-9D6A-7B54DE36E839}" dt="2019-01-14T17:04:08.183" v="434"/>
        <pc:sldMkLst>
          <pc:docMk/>
          <pc:sldMk cId="1473274422" sldId="3634"/>
        </pc:sldMkLst>
        <pc:spChg chg="del">
          <ac:chgData name="Gino Filicetti" userId="42c58076-3b3e-44cb-9b4c-b1f6029317d1" providerId="ADAL" clId="{97249AE2-FD5E-5A40-9D6A-7B54DE36E839}" dt="2019-01-14T16:39:26.241" v="206" actId="478"/>
          <ac:spMkLst>
            <pc:docMk/>
            <pc:sldMk cId="1473274422" sldId="3634"/>
            <ac:spMk id="7" creationId="{FC149397-C1CA-4939-B7DB-EA1514298B1C}"/>
          </ac:spMkLst>
        </pc:spChg>
        <pc:spChg chg="del">
          <ac:chgData name="Gino Filicetti" userId="42c58076-3b3e-44cb-9b4c-b1f6029317d1" providerId="ADAL" clId="{97249AE2-FD5E-5A40-9D6A-7B54DE36E839}" dt="2019-01-14T16:38:43.435" v="205" actId="478"/>
          <ac:spMkLst>
            <pc:docMk/>
            <pc:sldMk cId="1473274422" sldId="3634"/>
            <ac:spMk id="9" creationId="{8E104DE3-3C4D-AB49-AD5D-969F48DAD2A1}"/>
          </ac:spMkLst>
        </pc:spChg>
        <pc:spChg chg="add">
          <ac:chgData name="Gino Filicetti" userId="42c58076-3b3e-44cb-9b4c-b1f6029317d1" providerId="ADAL" clId="{97249AE2-FD5E-5A40-9D6A-7B54DE36E839}" dt="2019-01-14T17:04:08.183" v="434"/>
          <ac:spMkLst>
            <pc:docMk/>
            <pc:sldMk cId="1473274422" sldId="3634"/>
            <ac:spMk id="10" creationId="{3F041D55-6BB4-F24E-872F-DF37797547C4}"/>
          </ac:spMkLst>
        </pc:spChg>
      </pc:sldChg>
      <pc:sldChg chg="addSp add">
        <pc:chgData name="Gino Filicetti" userId="42c58076-3b3e-44cb-9b4c-b1f6029317d1" providerId="ADAL" clId="{97249AE2-FD5E-5A40-9D6A-7B54DE36E839}" dt="2019-01-14T17:04:09.154" v="435"/>
        <pc:sldMkLst>
          <pc:docMk/>
          <pc:sldMk cId="2236270373" sldId="3635"/>
        </pc:sldMkLst>
        <pc:spChg chg="add">
          <ac:chgData name="Gino Filicetti" userId="42c58076-3b3e-44cb-9b4c-b1f6029317d1" providerId="ADAL" clId="{97249AE2-FD5E-5A40-9D6A-7B54DE36E839}" dt="2019-01-14T17:04:09.154" v="435"/>
          <ac:spMkLst>
            <pc:docMk/>
            <pc:sldMk cId="2236270373" sldId="3635"/>
            <ac:spMk id="4" creationId="{40D3D524-2672-1B45-8E50-1BB179355D7B}"/>
          </ac:spMkLst>
        </pc:spChg>
      </pc:sldChg>
      <pc:sldChg chg="add del">
        <pc:chgData name="Gino Filicetti" userId="42c58076-3b3e-44cb-9b4c-b1f6029317d1" providerId="ADAL" clId="{97249AE2-FD5E-5A40-9D6A-7B54DE36E839}" dt="2019-01-14T17:01:46.051" v="365"/>
        <pc:sldMkLst>
          <pc:docMk/>
          <pc:sldMk cId="295296520" sldId="3636"/>
        </pc:sldMkLst>
      </pc:sldChg>
    </pc:docChg>
  </pc:docChgLst>
  <pc:docChgLst>
    <pc:chgData name="Gino Filicetti" userId="42c58076-3b3e-44cb-9b4c-b1f6029317d1" providerId="ADAL" clId="{B0664B72-CB81-8242-874D-4498A81A0C45}"/>
    <pc:docChg chg="custSel delSld modSld modSection">
      <pc:chgData name="Gino Filicetti" userId="42c58076-3b3e-44cb-9b4c-b1f6029317d1" providerId="ADAL" clId="{B0664B72-CB81-8242-874D-4498A81A0C45}" dt="2019-01-14T17:10:43.799" v="93" actId="2696"/>
      <pc:docMkLst>
        <pc:docMk/>
      </pc:docMkLst>
      <pc:sldChg chg="del">
        <pc:chgData name="Gino Filicetti" userId="42c58076-3b3e-44cb-9b4c-b1f6029317d1" providerId="ADAL" clId="{B0664B72-CB81-8242-874D-4498A81A0C45}" dt="2019-01-14T17:10:43.799" v="93" actId="2696"/>
        <pc:sldMkLst>
          <pc:docMk/>
          <pc:sldMk cId="2544838342" sldId="353"/>
        </pc:sldMkLst>
      </pc:sldChg>
      <pc:sldChg chg="modSp del">
        <pc:chgData name="Gino Filicetti" userId="42c58076-3b3e-44cb-9b4c-b1f6029317d1" providerId="ADAL" clId="{B0664B72-CB81-8242-874D-4498A81A0C45}" dt="2019-01-14T17:10:30.222" v="92" actId="2696"/>
        <pc:sldMkLst>
          <pc:docMk/>
          <pc:sldMk cId="1782923223" sldId="381"/>
        </pc:sldMkLst>
        <pc:spChg chg="mod">
          <ac:chgData name="Gino Filicetti" userId="42c58076-3b3e-44cb-9b4c-b1f6029317d1" providerId="ADAL" clId="{B0664B72-CB81-8242-874D-4498A81A0C45}" dt="2019-01-14T17:07:49.572" v="13" actId="20577"/>
          <ac:spMkLst>
            <pc:docMk/>
            <pc:sldMk cId="1782923223" sldId="381"/>
            <ac:spMk id="7" creationId="{BAFCAE5A-9CD9-4174-B276-7602652603E4}"/>
          </ac:spMkLst>
        </pc:spChg>
      </pc:sldChg>
      <pc:sldChg chg="addSp modSp">
        <pc:chgData name="Gino Filicetti" userId="42c58076-3b3e-44cb-9b4c-b1f6029317d1" providerId="ADAL" clId="{B0664B72-CB81-8242-874D-4498A81A0C45}" dt="2019-01-14T17:10:23.701" v="91" actId="20577"/>
        <pc:sldMkLst>
          <pc:docMk/>
          <pc:sldMk cId="4188521845" sldId="541"/>
        </pc:sldMkLst>
        <pc:spChg chg="mod">
          <ac:chgData name="Gino Filicetti" userId="42c58076-3b3e-44cb-9b4c-b1f6029317d1" providerId="ADAL" clId="{B0664B72-CB81-8242-874D-4498A81A0C45}" dt="2019-01-14T17:09:12.431" v="69" actId="1076"/>
          <ac:spMkLst>
            <pc:docMk/>
            <pc:sldMk cId="4188521845" sldId="541"/>
            <ac:spMk id="4" creationId="{00000000-0000-0000-0000-000000000000}"/>
          </ac:spMkLst>
        </pc:spChg>
        <pc:spChg chg="add mod">
          <ac:chgData name="Gino Filicetti" userId="42c58076-3b3e-44cb-9b4c-b1f6029317d1" providerId="ADAL" clId="{B0664B72-CB81-8242-874D-4498A81A0C45}" dt="2019-01-14T17:09:56.398" v="89" actId="403"/>
          <ac:spMkLst>
            <pc:docMk/>
            <pc:sldMk cId="4188521845" sldId="541"/>
            <ac:spMk id="5" creationId="{AA345C62-0293-0C4D-AB3F-2046EF8FD896}"/>
          </ac:spMkLst>
        </pc:spChg>
        <pc:spChg chg="mod">
          <ac:chgData name="Gino Filicetti" userId="42c58076-3b3e-44cb-9b4c-b1f6029317d1" providerId="ADAL" clId="{B0664B72-CB81-8242-874D-4498A81A0C45}" dt="2019-01-14T17:10:23.701" v="91" actId="20577"/>
          <ac:spMkLst>
            <pc:docMk/>
            <pc:sldMk cId="4188521845" sldId="541"/>
            <ac:spMk id="7" creationId="{427592CA-1E00-C142-9435-727BD07797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1/14/19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1/14/19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1/14/19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8891" y="257947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Microservices in Azure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8" y="252169"/>
            <a:ext cx="7095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Discovery Days Hack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January 16, 2019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345C62-0293-0C4D-AB3F-2046EF8FD896}"/>
              </a:ext>
            </a:extLst>
          </p:cNvPr>
          <p:cNvSpPr txBox="1">
            <a:spLocks/>
          </p:cNvSpPr>
          <p:nvPr/>
        </p:nvSpPr>
        <p:spPr>
          <a:xfrm>
            <a:off x="3048730" y="4923590"/>
            <a:ext cx="6094539" cy="1255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Gino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Filicetti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lang="en-US" sz="2800" spc="-98" dirty="0">
                <a:ln w="3175">
                  <a:noFill/>
                </a:ln>
                <a:solidFill>
                  <a:srgbClr val="FFC000"/>
                </a:solidFill>
                <a:ea typeface="+mn-ea"/>
                <a:cs typeface="Segoe UI" pitchFamily="34" charset="0"/>
              </a:rPr>
              <a:t>Cloud Solution Architect</a:t>
            </a:r>
            <a:endParaRPr lang="en-US" sz="7056" spc="-98" dirty="0">
              <a:ln w="3175">
                <a:noFill/>
              </a:ln>
              <a:solidFill>
                <a:srgbClr val="FFC000"/>
              </a:solidFill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2D9D88-8CA5-6A4F-BE1A-780A0D6D53BD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524" y="1446780"/>
            <a:ext cx="11548949" cy="6278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Please download your student guide from here: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Student Guide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1631938-0FCB-B446-ABD1-EAC0E85BE746}"/>
              </a:ext>
            </a:extLst>
          </p:cNvPr>
          <p:cNvSpPr txBox="1">
            <a:spLocks/>
          </p:cNvSpPr>
          <p:nvPr/>
        </p:nvSpPr>
        <p:spPr>
          <a:xfrm>
            <a:off x="1911984" y="2921187"/>
            <a:ext cx="8368031" cy="101562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6000" b="1" dirty="0" err="1"/>
              <a:t>aka.ms</a:t>
            </a:r>
            <a:r>
              <a:rPr lang="en-US" sz="6000" b="1" dirty="0"/>
              <a:t>/</a:t>
            </a:r>
            <a:r>
              <a:rPr lang="en-US" sz="6000" b="1" dirty="0" err="1"/>
              <a:t>msoa</a:t>
            </a:r>
            <a:r>
              <a:rPr lang="en-US" sz="6000" b="1" dirty="0"/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0D3D524-2672-1B45-8E50-1BB179355D7B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22362703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041D55-6BB4-F24E-872F-DF37797547C4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have proctors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26A790D-F914-394A-89D2-10557D92112F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Cloud Shell</a:t>
            </a:r>
          </a:p>
          <a:p>
            <a:pPr lvl="1"/>
            <a:r>
              <a:rPr lang="en-US" dirty="0"/>
              <a:t>Azure CLI in the Cloud Shell</a:t>
            </a:r>
          </a:p>
          <a:p>
            <a:pPr lvl="1"/>
            <a:r>
              <a:rPr lang="en-US" dirty="0"/>
              <a:t>Azure Portal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AD316A-D6E8-184C-928F-443489D9E196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6984313-f623-41bb-a65c-16a37d29f6f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F4F3D64ED8742A4722C7FA5D444DB" ma:contentTypeVersion="10" ma:contentTypeDescription="Create a new document." ma:contentTypeScope="" ma:versionID="6af96e04080b60a45b019feeca7a37aa">
  <xsd:schema xmlns:xsd="http://www.w3.org/2001/XMLSchema" xmlns:xs="http://www.w3.org/2001/XMLSchema" xmlns:p="http://schemas.microsoft.com/office/2006/metadata/properties" xmlns:ns1="http://schemas.microsoft.com/sharepoint/v3" xmlns:ns2="36984313-f623-41bb-a65c-16a37d29f6f8" xmlns:ns3="fa40b356-8329-45cf-bdd1-8a6639dbec32" targetNamespace="http://schemas.microsoft.com/office/2006/metadata/properties" ma:root="true" ma:fieldsID="a16216aa0538460924a13a680e0634d6" ns1:_="" ns2:_="" ns3:_="">
    <xsd:import namespace="http://schemas.microsoft.com/sharepoint/v3"/>
    <xsd:import namespace="36984313-f623-41bb-a65c-16a37d29f6f8"/>
    <xsd:import namespace="fa40b356-8329-45cf-bdd1-8a6639dbe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84313-f623-41bb-a65c-16a37d29f6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40b356-8329-45cf-bdd1-8a6639dbe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schemas.microsoft.com/office/2006/documentManagement/types"/>
    <ds:schemaRef ds:uri="36984313-f623-41bb-a65c-16a37d29f6f8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sharepoint/v3"/>
    <ds:schemaRef ds:uri="http://purl.org/dc/elements/1.1/"/>
    <ds:schemaRef ds:uri="fa40b356-8329-45cf-bdd1-8a6639dbec32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4E4E3C-1033-4259-A7C2-635ADB2C4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984313-f623-41bb-a65c-16a37d29f6f8"/>
    <ds:schemaRef ds:uri="fa40b356-8329-45cf-bdd1-8a6639dbe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Macintosh PowerPoint</Application>
  <PresentationFormat>Widescreen</PresentationFormat>
  <Paragraphs>73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Microservices in Azure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2019-01-14T17:10:54Z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0x010100B38F4F3D64ED8742A4722C7FA5D444DB</vt:lpwstr>
  </property>
</Properties>
</file>